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764C5-317C-47FC-A70E-7EFC0F101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47139A-5EAA-4E0A-A1DD-91163438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21D0E8-2A00-486B-A093-85255F79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30455-737F-4ACE-BF64-3770FAB5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548EDA-C6A2-4266-B0D3-85675B06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35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45BC0-98DC-4216-A989-0BE2960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4330EC-7846-4C02-906C-E62984CF8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536150-A9BF-4419-8239-0499C11E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384487-FABD-4352-A966-8FB10EB7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0C2E17-6CC3-4C70-8AC4-FE1F5379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74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6A4B90-5696-4B3E-9A72-ECF41F8D8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EA6431-D9D8-42BD-A847-67BDE3D96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7395CF-FD59-4268-A4EE-65B6CF65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C37B27-1445-4962-9788-7D934352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CD516B-0EA5-4989-AA3B-2C898B10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5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55751-FBAA-4FD8-97A2-9BEA7D96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747E6F-2D22-4DE9-8429-C067A9CF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2C83F-5674-4754-8A74-EB1A6ECF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3C614F-92C1-4CCB-8448-815B4722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F4AD7B-22DF-43F1-B47B-34C5797B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37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F3F5AD-DB61-40E3-9B9A-5151DF7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8E55EE-7719-498A-9BD5-5180BCDA9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DA16B1-8F6A-458D-AD70-582FB92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503680-532C-43BC-BDC2-BB9DB40B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768601-FF10-4B97-8E7A-9B71A1AD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7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34F11-EFCD-4B47-AD0B-6EA6ED6C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4F4A8-2AF3-496F-A538-E07DB7C49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EBC27E-9494-448B-8AA2-45ABA27E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9E690-9651-43BF-BC87-8FE88EE8A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E2885F-67FA-4DC2-BDA8-E2D194EE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C52C6-34B2-4303-95BC-3401F855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35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D129D-4A1D-4B74-85D9-0DFEAD95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583D6F-3B27-490F-BFC7-09F36E025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FECB91-3906-477F-90DD-875190DEA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942500-FC9C-438A-A5B9-8A72E0033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0D90B5-6327-4AE4-B814-D9EF9F873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6BBB9D-7390-47DF-9417-39C1838F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0FE53A-63A3-4BC4-B1E2-B4F3EEA6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10C9AE9-771C-4558-8C7C-E1B79F13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72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3082B-5CFF-403E-9D9F-F3E2337F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CE059B-71A6-4811-A399-C76879E78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F987A5-8E8D-40EA-A626-7826321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6A4FEF-F684-47CD-A87A-E7E8F04B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44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1B4EB3C-2386-45C1-BFE1-B7E377DB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2486B9-D17F-4F90-8D47-36B8FD9D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8EE069-845D-47DC-8C3E-0E1E0C61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01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48BB6-EC22-4431-9DCE-118F798B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BB66BA-628F-40EE-8767-83D49373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87D9E9-CDDA-4790-B790-73F6200CD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FAC005-94F8-4379-AC1E-6944EEE0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5E48B0-ED9F-493F-9CE3-EBD485BA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68E1B5-F68A-4061-A4AE-EFFC1173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6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EDBE0-7B51-4418-9EE8-2559A3D1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B5A926-B62D-4230-94E2-B307394F6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7A58B0-78C3-4826-800F-9C35B96C2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692290-6F52-44D3-AFCF-7090C4C9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BCB63A-C832-4957-8117-FB339063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2F69F6-2DEC-4B39-AEE6-B6FFCC40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20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B9E2D-712D-4345-9FA3-2B1E56F3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7FAD35-9CDE-409D-A82A-6EF1E83BD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1C3AED-B065-4948-9C11-1DADA0E58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05494-83EF-48BE-ADBA-1380907DD45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7B6068-7781-4011-A895-1F5BFC4BC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57A4EA-93B7-4F49-9A0F-A687DEED0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55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olimpiada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E13AE2-05F8-4543-AF79-6B5A8DDFB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83887-83EF-40D6-A3A8-39030A104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Olympics reminder</a:t>
            </a:r>
            <a:endParaRPr lang="ru-RU" b="1" dirty="0">
              <a:solidFill>
                <a:schemeClr val="bg1"/>
              </a:solidFill>
              <a:effectLst>
                <a:glow rad="647700">
                  <a:schemeClr val="accent1">
                    <a:alpha val="54000"/>
                  </a:schemeClr>
                </a:glo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59A8A6-0474-49CC-865E-09D9F2317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glow rad="800100">
              <a:schemeClr val="accent1">
                <a:alpha val="59000"/>
              </a:schemeClr>
            </a:glow>
          </a:effectLst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Разработчик: Лаврецкая Елизавета</a:t>
            </a:r>
          </a:p>
        </p:txBody>
      </p:sp>
    </p:spTree>
    <p:extLst>
      <p:ext uri="{BB962C8B-B14F-4D97-AF65-F5344CB8AC3E}">
        <p14:creationId xmlns:p14="http://schemas.microsoft.com/office/powerpoint/2010/main" val="417905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FC724-533E-492E-928D-4FEF9F7E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  <a:latin typeface="+mn-lt"/>
                <a:ea typeface="+mn-ea"/>
                <a:cs typeface="+mn-cs"/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5AA797-AE34-47CA-872F-4FB5B2A0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430" y="2139950"/>
            <a:ext cx="5505450" cy="1146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Существует много олимпиад, в которых хочется участвовать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34132-5877-40DD-B7F2-304371CBC5FB}"/>
              </a:ext>
            </a:extLst>
          </p:cNvPr>
          <p:cNvSpPr txBox="1"/>
          <p:nvPr/>
        </p:nvSpPr>
        <p:spPr>
          <a:xfrm>
            <a:off x="10186988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CE608-C2D9-4E07-8146-EFD698B136CD}"/>
              </a:ext>
            </a:extLst>
          </p:cNvPr>
          <p:cNvSpPr txBox="1"/>
          <p:nvPr/>
        </p:nvSpPr>
        <p:spPr>
          <a:xfrm>
            <a:off x="6594158" y="3544788"/>
            <a:ext cx="52398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Даты проведения олимпиад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разные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64693-D680-433E-9EA0-F9CA142E2952}"/>
              </a:ext>
            </a:extLst>
          </p:cNvPr>
          <p:cNvSpPr txBox="1"/>
          <p:nvPr/>
        </p:nvSpPr>
        <p:spPr>
          <a:xfrm>
            <a:off x="1188099" y="4622006"/>
            <a:ext cx="5048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Нужен </a:t>
            </a:r>
            <a:r>
              <a:rPr lang="ru-RU" sz="3200" dirty="0" err="1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телеграм</a:t>
            </a: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 бот,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который напомнит о сроках</a:t>
            </a:r>
          </a:p>
        </p:txBody>
      </p:sp>
    </p:spTree>
    <p:extLst>
      <p:ext uri="{BB962C8B-B14F-4D97-AF65-F5344CB8AC3E}">
        <p14:creationId xmlns:p14="http://schemas.microsoft.com/office/powerpoint/2010/main" val="32479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A777D0-B6CD-4716-B494-2EF68F70B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70A06-C86A-438E-BF64-F05787F4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270E49-4FFE-4E62-A22B-8336161E1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Цель: Создать </a:t>
            </a:r>
            <a:r>
              <a:rPr lang="ru-RU" sz="3200" dirty="0" err="1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телеграм</a:t>
            </a: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 бот, который будет напоминать об интересующих олимпиадах.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Задачи: 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Организовать сбор и хранение данных о пользователях и олимпиадах и функции для оперирования данными.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Создать бота в </a:t>
            </a:r>
            <a:r>
              <a:rPr lang="ru-RU" sz="3200" dirty="0" err="1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телеграме</a:t>
            </a: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, который позволит взаимодействовать пользователю с программой.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Разместить бот на хостинге.</a:t>
            </a:r>
          </a:p>
        </p:txBody>
      </p:sp>
    </p:spTree>
    <p:extLst>
      <p:ext uri="{BB962C8B-B14F-4D97-AF65-F5344CB8AC3E}">
        <p14:creationId xmlns:p14="http://schemas.microsoft.com/office/powerpoint/2010/main" val="16889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F1203-3FC7-42DA-8D3D-781C7B0FE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Архитектура</a:t>
            </a:r>
            <a:r>
              <a:rPr lang="en-US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. </a:t>
            </a:r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База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5D6AC2D-06F7-49D9-BEC2-98BB93003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40223" y="1690688"/>
            <a:ext cx="7711553" cy="4648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35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7F3F0-D923-4C0F-9B2B-B0ACC58C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Получение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5D7B0-FC13-4DD4-987F-8967D81E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8" y="1845334"/>
            <a:ext cx="4133850" cy="44554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Получение данных идёт с сайта </a:t>
            </a:r>
            <a:r>
              <a:rPr lang="en-US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https://olimpiada.ru</a:t>
            </a:r>
            <a:endParaRPr lang="en-US" sz="32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С помощью парсера происходит считывание информации об олимпиадах. После этого происходит их загрузка в базу данных.</a:t>
            </a:r>
            <a:endParaRPr lang="en-US" sz="32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E91A43-76C9-4FD9-B7B6-8D031744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225" y="2207418"/>
            <a:ext cx="6487194" cy="31985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06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3C96A-9148-4EC3-90E1-83BBA0DED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Архитектура. 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C49656-E73D-4E8C-992F-C9693D00E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362" y="2197100"/>
            <a:ext cx="4998244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Запоминает ваши предпочтения и напоминает о предстоящих олимпиадах за три дня, в день начала и за три дня до конца этапа.</a:t>
            </a:r>
          </a:p>
          <a:p>
            <a:pPr marL="0" indent="0">
              <a:buNone/>
            </a:pPr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Реализованы 6 команд.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5A784C-33C1-40CE-A633-B1B27CFC59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28" t="23646" r="11911" b="20938"/>
          <a:stretch/>
        </p:blipFill>
        <p:spPr>
          <a:xfrm>
            <a:off x="8029574" y="1620371"/>
            <a:ext cx="3271838" cy="45565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54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13507-3A72-47A5-BFD6-CD41C06C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Команды и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EC4E46-86F3-433A-962A-4EA8121A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5449" cy="4351338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/start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запустить бот</a:t>
            </a:r>
          </a:p>
          <a:p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/help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описание команд</a:t>
            </a:r>
          </a:p>
          <a:p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/find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поиск олимпиад по фильтрам</a:t>
            </a:r>
          </a:p>
          <a:p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/add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быстрое добавление олимпиады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34163-C685-4362-9BF1-44460F302003}"/>
              </a:ext>
            </a:extLst>
          </p:cNvPr>
          <p:cNvSpPr txBox="1"/>
          <p:nvPr/>
        </p:nvSpPr>
        <p:spPr>
          <a:xfrm>
            <a:off x="6343649" y="1830388"/>
            <a:ext cx="53649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/unset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удалить напоминание по названию олимпиады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</a:t>
            </a:r>
            <a:r>
              <a:rPr lang="en-US" sz="3000" dirty="0" err="1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unset_all</a:t>
            </a:r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удалить все напоминания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/stop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прерывание 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251099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8ADBEF-7BC8-4DF9-B7F3-54F77B39B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572"/>
          <a:stretch/>
        </p:blipFill>
        <p:spPr>
          <a:xfrm>
            <a:off x="1066721" y="653653"/>
            <a:ext cx="10058558" cy="55506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2059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189</Words>
  <Application>Microsoft Office PowerPoint</Application>
  <PresentationFormat>Широкоэкранный</PresentationFormat>
  <Paragraphs>37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Olympics reminder</vt:lpstr>
      <vt:lpstr>Идея проекта</vt:lpstr>
      <vt:lpstr>Цель и задачи</vt:lpstr>
      <vt:lpstr>Архитектура. База данных</vt:lpstr>
      <vt:lpstr>Получение данных</vt:lpstr>
      <vt:lpstr>Архитектура. Бот</vt:lpstr>
      <vt:lpstr>Команды и функции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Olympics reminder</dc:title>
  <dc:creator>Лиза</dc:creator>
  <cp:lastModifiedBy>Лиза</cp:lastModifiedBy>
  <cp:revision>22</cp:revision>
  <dcterms:created xsi:type="dcterms:W3CDTF">2023-04-23T08:50:55Z</dcterms:created>
  <dcterms:modified xsi:type="dcterms:W3CDTF">2023-04-24T10:05:11Z</dcterms:modified>
</cp:coreProperties>
</file>